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306" r:id="rId3"/>
    <p:sldId id="307" r:id="rId4"/>
    <p:sldId id="308" r:id="rId5"/>
    <p:sldId id="309" r:id="rId6"/>
    <p:sldId id="310" r:id="rId7"/>
    <p:sldId id="315" r:id="rId8"/>
    <p:sldId id="311" r:id="rId9"/>
    <p:sldId id="312" r:id="rId10"/>
    <p:sldId id="313" r:id="rId11"/>
    <p:sldId id="314" r:id="rId12"/>
    <p:sldId id="316" r:id="rId13"/>
    <p:sldId id="317" r:id="rId14"/>
  </p:sldIdLst>
  <p:sldSz cx="9144000" cy="6858000" type="screen4x3"/>
  <p:notesSz cx="6858000" cy="9144000"/>
  <p:photoAlbum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4A206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0"/>
  </p:normalViewPr>
  <p:slideViewPr>
    <p:cSldViewPr>
      <p:cViewPr varScale="1">
        <p:scale>
          <a:sx n="38" d="100"/>
          <a:sy n="3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FBEB-7B25-4028-AC97-F17D8053956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A2C0-8382-416A-86C6-09C1C599C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8667A-8018-41A9-9BDD-8F4B9B596714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215da8f_6fd5d19a_anh-dong-dep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400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</a:rPr>
              <a:t>: Hồ̀ Nước Và Mây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A206A"/>
                </a:solidFill>
              </a:rPr>
              <a:t>Giáo viên: </a:t>
            </a:r>
            <a:r>
              <a:rPr lang="en-US" sz="2800" dirty="0" err="1" smtClean="0">
                <a:solidFill>
                  <a:srgbClr val="4A206A"/>
                </a:solidFill>
              </a:rPr>
              <a:t>Đặng</a:t>
            </a:r>
            <a:r>
              <a:rPr lang="en-US" sz="2800" dirty="0" smtClean="0">
                <a:solidFill>
                  <a:srgbClr val="4A206A"/>
                </a:solidFill>
              </a:rPr>
              <a:t> </a:t>
            </a:r>
            <a:r>
              <a:rPr lang="en-US" sz="2800" dirty="0" err="1" smtClean="0">
                <a:solidFill>
                  <a:srgbClr val="4A206A"/>
                </a:solidFill>
              </a:rPr>
              <a:t>Quỳnh</a:t>
            </a:r>
            <a:r>
              <a:rPr lang="en-US" sz="2800" dirty="0" smtClean="0">
                <a:solidFill>
                  <a:srgbClr val="4A206A"/>
                </a:solidFill>
              </a:rPr>
              <a:t> </a:t>
            </a:r>
            <a:r>
              <a:rPr lang="en-US" sz="2800" dirty="0" err="1" smtClean="0">
                <a:solidFill>
                  <a:srgbClr val="4A206A"/>
                </a:solidFill>
              </a:rPr>
              <a:t>Anh</a:t>
            </a:r>
            <a:endParaRPr lang="en-US" sz="2800" dirty="0" smtClean="0">
              <a:solidFill>
                <a:srgbClr val="4A206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học</a:t>
            </a:r>
            <a:endParaRPr lang="en-US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8468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hòng giáo dục và đào tạo </a:t>
            </a:r>
            <a:r>
              <a:rPr lang="en-US" sz="36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Trường mầm non </a:t>
            </a:r>
            <a:r>
              <a:rPr lang="en-US" sz="36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Picture 7" descr="C:\Users\Welcome\Desktop\LOGO MN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447800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a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1752600" y="-1290413"/>
            <a:ext cx="10896600" cy="802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733800" y="3352800"/>
            <a:ext cx="1905000" cy="1905000"/>
          </a:xfrm>
          <a:prstGeom prst="cloudCallout">
            <a:avLst>
              <a:gd name="adj1" fmla="val -29695"/>
              <a:gd name="adj2" fmla="val 77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410200" y="5257800"/>
            <a:ext cx="457200" cy="762000"/>
          </a:xfrm>
          <a:prstGeom prst="cloudCallout">
            <a:avLst>
              <a:gd name="adj1" fmla="val -54679"/>
              <a:gd name="adj2" fmla="val 60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..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438400" y="5105400"/>
            <a:ext cx="304800" cy="533400"/>
          </a:xfrm>
          <a:prstGeom prst="cloudCallout">
            <a:avLst>
              <a:gd name="adj1" fmla="val -20833"/>
              <a:gd name="adj2" fmla="val 10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b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1600200" y="-1200150"/>
            <a:ext cx="10744200" cy="80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2043b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-533400"/>
            <a:ext cx="5612789" cy="3886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857037">
            <a:off x="6676949" y="7496"/>
            <a:ext cx="2209800" cy="2362200"/>
          </a:xfrm>
          <a:prstGeom prst="cloudCallout">
            <a:avLst>
              <a:gd name="adj1" fmla="val -126825"/>
              <a:gd name="adj2" fmla="val 13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bé,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tóp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"/>
            <a:ext cx="9144000" cy="664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133600" y="-1295400"/>
            <a:ext cx="11353800" cy="8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905000" y="24384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nhảy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nhót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1981200" y="-1219200"/>
            <a:ext cx="11125200" cy="83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̀ lung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rạng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1905000" y="-1428750"/>
            <a:ext cx="11049000" cy="8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cript MT Bold" pitchFamily="66" charset="0"/>
              </a:rPr>
              <a:t>Bỗng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cript MT Bold" pitchFamily="66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cript MT Bold" pitchFamily="66" charset="0"/>
              </a:rPr>
              <a:t>trời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cript MT Bold" pitchFamily="66" charset="0"/>
              </a:rPr>
              <a:t>nổi</a:t>
            </a:r>
            <a:r>
              <a:rPr lang="en-US" sz="3200" dirty="0" smtClean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cript MT Bold" pitchFamily="66" charset="0"/>
              </a:rPr>
              <a:t>gio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209800" y="-1339453"/>
            <a:ext cx="11353800" cy="79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657600" y="3505200"/>
            <a:ext cx="35052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K</a:t>
            </a:r>
            <a:r>
              <a:rPr lang="en-US" sz="2000" i="1" dirty="0" err="1" smtClean="0">
                <a:solidFill>
                  <a:schemeClr val="bg1"/>
                </a:solidFill>
              </a:rPr>
              <a:t>hi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có </a:t>
            </a:r>
            <a:r>
              <a:rPr lang="en-US" sz="2000" i="1" dirty="0" err="1">
                <a:solidFill>
                  <a:schemeClr val="bg1"/>
                </a:solidFill>
              </a:rPr>
              <a:t>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lóng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trông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đẹp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hẳn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lên</a:t>
            </a:r>
            <a:r>
              <a:rPr lang="en-US" sz="2000" i="1" dirty="0">
                <a:solidFill>
                  <a:schemeClr val="bg1"/>
                </a:solidFill>
              </a:rPr>
              <a:t>. </a:t>
            </a:r>
            <a:r>
              <a:rPr lang="en-US" sz="2000" i="1" dirty="0" err="1">
                <a:solidFill>
                  <a:schemeClr val="bg1"/>
                </a:solidFill>
              </a:rPr>
              <a:t>Thê</a:t>
            </a:r>
            <a:r>
              <a:rPr lang="en-US" sz="2000" i="1" dirty="0">
                <a:solidFill>
                  <a:schemeClr val="bg1"/>
                </a:solidFill>
              </a:rPr>
              <a:t>́ mà chị </a:t>
            </a:r>
            <a:r>
              <a:rPr lang="en-US" sz="2000" i="1" dirty="0" err="1">
                <a:solidFill>
                  <a:schemeClr val="bg1"/>
                </a:solidFill>
              </a:rPr>
              <a:t>che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của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819400" y="-2048469"/>
            <a:ext cx="11963400" cy="8692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858000" y="0"/>
            <a:ext cx="2286000" cy="2209800"/>
          </a:xfrm>
          <a:prstGeom prst="cloudCallout">
            <a:avLst>
              <a:gd name="adj1" fmla="val -63910"/>
              <a:gd name="adj2" fmla="val 50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133600" y="-1285875"/>
            <a:ext cx="11277600" cy="7929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886200" y="3657600"/>
            <a:ext cx="2743200" cy="1066800"/>
          </a:xfrm>
          <a:prstGeom prst="wedgeEllipseCallout">
            <a:avLst>
              <a:gd name="adj1" fmla="val -44935"/>
              <a:gd name="adj2" fmla="val 12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̀ chị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-400050"/>
            <a:ext cx="9677400" cy="72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05400" y="21336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b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057400" y="-1049814"/>
            <a:ext cx="11201400" cy="77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 rot="450228">
            <a:off x="4397054" y="2497355"/>
            <a:ext cx="2209800" cy="2133600"/>
          </a:xfrm>
          <a:prstGeom prst="wedgeEllipseCallout">
            <a:avLst>
              <a:gd name="adj1" fmla="val -42387"/>
              <a:gd name="adj2" fmla="val 100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dirty="0"/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467600" y="2514600"/>
            <a:ext cx="1676400" cy="2362200"/>
          </a:xfrm>
          <a:prstGeom prst="cloudCallout">
            <a:avLst>
              <a:gd name="adj1" fmla="val -56078"/>
              <a:gd name="adj2" fmla="val 5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9307E-CE60-46C8-833C-5253CDF5BA0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LQVH- Truyện hồ nước và mây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188</Words>
  <Application>Microsoft Office PowerPoint</Application>
  <PresentationFormat>On-screen Show (4:3)</PresentationFormat>
  <Paragraphs>34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LQVH- Truyện hồ nước và mây</dc:title>
  <dc:creator>MrChinh</dc:creator>
  <cp:lastModifiedBy>Welcome</cp:lastModifiedBy>
  <cp:revision>42</cp:revision>
  <dcterms:created xsi:type="dcterms:W3CDTF">2015-03-27T16:27:35Z</dcterms:created>
  <dcterms:modified xsi:type="dcterms:W3CDTF">2018-02-02T09:14:00Z</dcterms:modified>
</cp:coreProperties>
</file>